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685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368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93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4516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321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8439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291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8626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6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992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356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3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443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067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508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13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85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86722-3F00-425B-B45E-70AD9B31E4F8}" type="datetimeFigureOut">
              <a:rPr lang="sk-SK" smtClean="0"/>
              <a:t>3. 3. 2017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0B6D-A2C8-4696-8BB8-6848B393CA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2743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ompass.microsoft.com/assets/3a/75/3a750cd2-520c-48d0-9b42-320f6ec4aa6d.jpg?n=pop1.jpg" TargetMode="External"/><Relationship Id="rId3" Type="http://schemas.openxmlformats.org/officeDocument/2006/relationships/hyperlink" Target="https://upload.wikimedia.org/wikipedia/commons/thumb/0/00/LCD_MAG.jpg/220px-LCD_MAG.jpg" TargetMode="External"/><Relationship Id="rId7" Type="http://schemas.openxmlformats.org/officeDocument/2006/relationships/hyperlink" Target="https://im9.cz/sk/iR/importprodukt-orig/861/861cf703bcfc6d1af5dc4c3c3b5ec4c8.jpg" TargetMode="External"/><Relationship Id="rId2" Type="http://schemas.openxmlformats.org/officeDocument/2006/relationships/hyperlink" Target="https://images-na.ssl-images-amazon.com/images/I/414X2Z0A7TL._SY355_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9.cz/sk/iR/importprodukt-orig/4cd/4cdddd51d86a690b56add77255e717f5.jpg" TargetMode="External"/><Relationship Id="rId5" Type="http://schemas.openxmlformats.org/officeDocument/2006/relationships/hyperlink" Target="http://www.doucha.sk/wp-content/uploads/2013/05/Scosche_RH1060_title.jpg" TargetMode="External"/><Relationship Id="rId4" Type="http://schemas.openxmlformats.org/officeDocument/2006/relationships/hyperlink" Target="http://printon3d.com/wp-content/uploads/2015/08/black-and-white-laser-printer.jpg" TargetMode="External"/><Relationship Id="rId9" Type="http://schemas.openxmlformats.org/officeDocument/2006/relationships/hyperlink" Target="http://tujeto.sk/e-obchod/oc/image/cache/data/tovary/rep_slutchatka_canyon_headset_cnr-hs1_mikrofonom_1-640x640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2733709"/>
            <a:ext cx="8956110" cy="1373070"/>
          </a:xfrm>
        </p:spPr>
        <p:txBody>
          <a:bodyPr/>
          <a:lstStyle/>
          <a:p>
            <a:r>
              <a:rPr lang="sk-SK" sz="4400" dirty="0"/>
              <a:t>Vstupné zariadenia počítača</a:t>
            </a:r>
          </a:p>
        </p:txBody>
      </p:sp>
    </p:spTree>
    <p:extLst>
      <p:ext uri="{BB962C8B-B14F-4D97-AF65-F5344CB8AC3E}">
        <p14:creationId xmlns:p14="http://schemas.microsoft.com/office/powerpoint/2010/main" val="1567458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Slúchadlá</a:t>
            </a:r>
          </a:p>
        </p:txBody>
      </p:sp>
      <p:pic>
        <p:nvPicPr>
          <p:cNvPr id="5122" name="Picture 2" descr="Výsledok vyhľadávania obrázkov pre dopyt reproduk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11" y="2668043"/>
            <a:ext cx="4444380" cy="296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155696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1206879" cy="3599316"/>
          </a:xfrm>
        </p:spPr>
        <p:txBody>
          <a:bodyPr>
            <a:normAutofit/>
          </a:bodyPr>
          <a:lstStyle/>
          <a:p>
            <a:r>
              <a:rPr lang="sk-SK" sz="1600" dirty="0" err="1"/>
              <a:t>Joystick</a:t>
            </a:r>
            <a:r>
              <a:rPr lang="sk-SK" sz="1600" dirty="0"/>
              <a:t> </a:t>
            </a:r>
            <a:r>
              <a:rPr lang="sk-SK" sz="1600" dirty="0">
                <a:hlinkClick r:id="rId2"/>
              </a:rPr>
              <a:t>https://images-na.ssl-images-amazon.com/images/I/414X2Z0A7TL._SY355_.jpg</a:t>
            </a:r>
            <a:endParaRPr lang="sk-SK" sz="1600" dirty="0"/>
          </a:p>
          <a:p>
            <a:r>
              <a:rPr lang="sk-SK" sz="1600" dirty="0"/>
              <a:t>Monitor </a:t>
            </a:r>
            <a:r>
              <a:rPr lang="sk-SK" sz="1600" dirty="0">
                <a:hlinkClick r:id="rId3"/>
              </a:rPr>
              <a:t>https://upload.wikimedia.org/wikipedia/commons/thumb/0/00/LCD_MAG.jpg/220px-LCD_MAG.jpg</a:t>
            </a:r>
            <a:endParaRPr lang="sk-SK" sz="1600" dirty="0"/>
          </a:p>
          <a:p>
            <a:r>
              <a:rPr lang="sk-SK" sz="1600" dirty="0"/>
              <a:t>Tlačiareň </a:t>
            </a:r>
            <a:r>
              <a:rPr lang="sk-SK" sz="1600" dirty="0">
                <a:hlinkClick r:id="rId4"/>
              </a:rPr>
              <a:t>http://printon3d.com/wp-content/uploads/2015/08/black-and-white-laser-printer.jpg</a:t>
            </a:r>
            <a:endParaRPr lang="sk-SK" sz="1600" dirty="0"/>
          </a:p>
          <a:p>
            <a:r>
              <a:rPr lang="sk-SK" sz="1600" dirty="0"/>
              <a:t>Slúchadlá </a:t>
            </a:r>
            <a:r>
              <a:rPr lang="sk-SK" sz="1600" dirty="0">
                <a:hlinkClick r:id="rId5"/>
              </a:rPr>
              <a:t>http://www.doucha.sk/wp-content/uploads/2013/05/Scosche_RH1060_title.jpg</a:t>
            </a:r>
            <a:endParaRPr lang="sk-SK" sz="1600" dirty="0"/>
          </a:p>
          <a:p>
            <a:r>
              <a:rPr lang="sk-SK" sz="1600" dirty="0"/>
              <a:t>Reproduktory </a:t>
            </a:r>
            <a:r>
              <a:rPr lang="sk-SK" sz="1600" dirty="0">
                <a:hlinkClick r:id="rId6"/>
              </a:rPr>
              <a:t>https://im9.cz/sk/iR/importprodukt-orig/4cd/4cdddd51d86a690b56add77255e717f5.jpg</a:t>
            </a:r>
            <a:endParaRPr lang="sk-SK" sz="1600" dirty="0"/>
          </a:p>
          <a:p>
            <a:r>
              <a:rPr lang="sk-SK" sz="1600" dirty="0"/>
              <a:t>Skener </a:t>
            </a:r>
            <a:r>
              <a:rPr lang="sk-SK" sz="1600" dirty="0">
                <a:hlinkClick r:id="rId7"/>
              </a:rPr>
              <a:t>https://im9.cz/sk/iR/importprodukt-orig/861/861cf703bcfc6d1af5dc4c3c3b5ec4c8.jpg</a:t>
            </a:r>
            <a:endParaRPr lang="sk-SK" sz="1600" dirty="0"/>
          </a:p>
          <a:p>
            <a:r>
              <a:rPr lang="sk-SK" sz="1600" dirty="0"/>
              <a:t>Myš </a:t>
            </a:r>
            <a:r>
              <a:rPr lang="sk-SK" sz="1600" dirty="0">
                <a:hlinkClick r:id="rId8"/>
              </a:rPr>
              <a:t>http://compass.microsoft.com/assets/3a/75/3a750cd2-520c-48d0-9b42-320f6ec4aa6d.jpg?n=pop1.jpg</a:t>
            </a:r>
            <a:endParaRPr lang="sk-SK" sz="1600" dirty="0"/>
          </a:p>
          <a:p>
            <a:r>
              <a:rPr lang="sk-SK" sz="1600" dirty="0"/>
              <a:t>Mikrofón </a:t>
            </a:r>
            <a:r>
              <a:rPr lang="sk-SK" sz="1600" dirty="0">
                <a:hlinkClick r:id="rId9"/>
              </a:rPr>
              <a:t>http://tujeto.sk/e-obchod/oc/image/cache/data/tovary/rep_slutchatka_canyon_headset_cnr-hs1_mikrofonom_1-640x640.jpg</a:t>
            </a:r>
            <a:endParaRPr lang="sk-SK" sz="1600" dirty="0"/>
          </a:p>
          <a:p>
            <a:endParaRPr lang="sk-SK" sz="1600" dirty="0"/>
          </a:p>
          <a:p>
            <a:endParaRPr lang="sk-SK" sz="1600" dirty="0"/>
          </a:p>
          <a:p>
            <a:endParaRPr lang="sk-SK" sz="1600" dirty="0"/>
          </a:p>
          <a:p>
            <a:endParaRPr lang="sk-SK" sz="1600" dirty="0"/>
          </a:p>
          <a:p>
            <a:endParaRPr lang="sk-SK" sz="1600" dirty="0"/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25688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2733709"/>
            <a:ext cx="8956110" cy="1373070"/>
          </a:xfrm>
        </p:spPr>
        <p:txBody>
          <a:bodyPr/>
          <a:lstStyle/>
          <a:p>
            <a:r>
              <a:rPr lang="sk-SK" sz="4400" dirty="0"/>
              <a:t>Výstupné zariadenia počítača</a:t>
            </a:r>
          </a:p>
        </p:txBody>
      </p:sp>
    </p:spTree>
    <p:extLst>
      <p:ext uri="{BB962C8B-B14F-4D97-AF65-F5344CB8AC3E}">
        <p14:creationId xmlns:p14="http://schemas.microsoft.com/office/powerpoint/2010/main" val="38094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Monitor</a:t>
            </a:r>
          </a:p>
        </p:txBody>
      </p:sp>
      <p:pic>
        <p:nvPicPr>
          <p:cNvPr id="1026" name="Picture 2" descr="Výsledok vyhľadávania obrázkov pre dopyt joysti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235592"/>
            <a:ext cx="310515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132694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Klávesnica</a:t>
            </a:r>
          </a:p>
        </p:txBody>
      </p:sp>
      <p:pic>
        <p:nvPicPr>
          <p:cNvPr id="3082" name="Picture 10" descr="Výsledok vyhľadávania obrázkov pre dopyt pri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311102"/>
            <a:ext cx="3625087" cy="362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lokTextu 8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316237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Myš</a:t>
            </a:r>
          </a:p>
        </p:txBody>
      </p:sp>
      <p:sp>
        <p:nvSpPr>
          <p:cNvPr id="4" name="AutoShape 2" descr="Výsledok vyhľadávania obrázkov pre dopyt moni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052" name="Picture 4" descr="Výsledok vyhľadávania obrázkov pre dopyt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2510589"/>
            <a:ext cx="3059439" cy="325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244394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Tlačiareň</a:t>
            </a:r>
          </a:p>
        </p:txBody>
      </p:sp>
      <p:pic>
        <p:nvPicPr>
          <p:cNvPr id="6146" name="Picture 2" descr="Výsledok vyhľadávania obrázkov pre dopyt ske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34" y="2680570"/>
            <a:ext cx="4647606" cy="263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404845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Mikrofón</a:t>
            </a:r>
          </a:p>
        </p:txBody>
      </p:sp>
      <p:pic>
        <p:nvPicPr>
          <p:cNvPr id="7170" name="Picture 2" descr="Výsledok vyhľadávania obrázkov pre dopyt m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9" y="2655516"/>
            <a:ext cx="4553214" cy="25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398683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Reproduktory</a:t>
            </a:r>
          </a:p>
        </p:txBody>
      </p:sp>
      <p:pic>
        <p:nvPicPr>
          <p:cNvPr id="4098" name="Picture 2" descr="Výsledok vyhľadávania obrázkov pre dopyt slúchadlá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105" y="2810095"/>
            <a:ext cx="4689141" cy="312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</p:spTree>
    <p:extLst>
      <p:ext uri="{BB962C8B-B14F-4D97-AF65-F5344CB8AC3E}">
        <p14:creationId xmlns:p14="http://schemas.microsoft.com/office/powerpoint/2010/main" val="379502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Skener</a:t>
            </a:r>
          </a:p>
        </p:txBody>
      </p:sp>
      <p:pic>
        <p:nvPicPr>
          <p:cNvPr id="8196" name="Picture 4" descr="Výsledok vyhľadávania obrázkov pre dopyt slúchadlá s mikrofón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414074"/>
            <a:ext cx="4024821" cy="402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5586608" y="2530258"/>
            <a:ext cx="30580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/>
              <a:t>Typ informácie: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Zvuk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Obraz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3200" dirty="0"/>
              <a:t>Ovládanie</a:t>
            </a:r>
          </a:p>
        </p:txBody>
      </p:sp>
      <p:sp>
        <p:nvSpPr>
          <p:cNvPr id="4" name="Šípka nadol 3"/>
          <p:cNvSpPr/>
          <p:nvPr/>
        </p:nvSpPr>
        <p:spPr>
          <a:xfrm>
            <a:off x="951979" y="3983277"/>
            <a:ext cx="275572" cy="103966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279671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34</TotalTime>
  <Words>99</Words>
  <Application>Microsoft Office PowerPoint</Application>
  <PresentationFormat>Širokouhlá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</vt:lpstr>
      <vt:lpstr>Berlín</vt:lpstr>
      <vt:lpstr>Vstupné zariadenia počítača</vt:lpstr>
      <vt:lpstr>Výstupné zariadenia počítača</vt:lpstr>
      <vt:lpstr>Monitor</vt:lpstr>
      <vt:lpstr>Klávesnica</vt:lpstr>
      <vt:lpstr>Myš</vt:lpstr>
      <vt:lpstr>Tlačiareň</vt:lpstr>
      <vt:lpstr>Mikrofón</vt:lpstr>
      <vt:lpstr>Reproduktory</vt:lpstr>
      <vt:lpstr>Skener</vt:lpstr>
      <vt:lpstr>Slúchadlá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Vstupné zariadenia počítača</dc:title>
  <dc:creator>Jorga</dc:creator>
  <cp:lastModifiedBy>Jorga</cp:lastModifiedBy>
  <cp:revision>4</cp:revision>
  <dcterms:created xsi:type="dcterms:W3CDTF">2017-03-03T07:51:25Z</dcterms:created>
  <dcterms:modified xsi:type="dcterms:W3CDTF">2017-03-03T08:25:43Z</dcterms:modified>
</cp:coreProperties>
</file>